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9"/>
  </p:notesMasterIdLst>
  <p:sldIdLst>
    <p:sldId id="271" r:id="rId3"/>
    <p:sldId id="266" r:id="rId4"/>
    <p:sldId id="264" r:id="rId5"/>
    <p:sldId id="267" r:id="rId6"/>
    <p:sldId id="268" r:id="rId7"/>
    <p:sldId id="263" r:id="rId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51" autoAdjust="0"/>
    <p:restoredTop sz="94660"/>
  </p:normalViewPr>
  <p:slideViewPr>
    <p:cSldViewPr>
      <p:cViewPr varScale="1">
        <p:scale>
          <a:sx n="86" d="100"/>
          <a:sy n="86" d="100"/>
        </p:scale>
        <p:origin x="-336"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notesMaster" Target="notesMasters/notesMaster1.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 Type="http://schemas.openxmlformats.org/officeDocument/2006/relationships/theme" Target="theme/theme1.xml"/><Relationship Id="rId12" Type="http://schemas.openxmlformats.org/officeDocument/2006/relationships/tableStyles" Target="tableStyles.xml"/><Relationship Id="rId11" Type="http://schemas.openxmlformats.org/officeDocument/2006/relationships/viewProps" Target="viewProps.xml"/><Relationship Id="rId10" Type="http://schemas.openxmlformats.org/officeDocument/2006/relationships/presProps" Target="presProps.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EA6E955-CCB4-469B-BD77-A051D4915BE8}" type="datetimeFigureOut">
              <a:rPr lang="en-US" smtClean="0"/>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C03B84F-D49B-4253-A14A-5A14AC600411}" type="slidenum">
              <a:rPr lang="en-US" smtClean="0"/>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B4860D8-DD4B-48B9-9263-6DE88EF6044B}"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249181-C268-4009-976D-7B59A9EB003C}" type="slidenum">
              <a:rPr lang="en-US" smtClean="0"/>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FB4860D8-DD4B-48B9-9263-6DE88EF6044B}"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249181-C268-4009-976D-7B59A9EB003C}" type="slidenum">
              <a:rPr lang="en-US" smtClean="0"/>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FB4860D8-DD4B-48B9-9263-6DE88EF6044B}"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249181-C268-4009-976D-7B59A9EB003C}" type="slidenum">
              <a:rPr lang="en-US" smtClean="0"/>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FB4860D8-DD4B-48B9-9263-6DE88EF6044B}"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249181-C268-4009-976D-7B59A9EB003C}" type="slidenum">
              <a:rPr lang="en-US" smtClean="0"/>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endParaRPr lang="en-US" smtClean="0"/>
          </a:p>
        </p:txBody>
      </p:sp>
      <p:sp>
        <p:nvSpPr>
          <p:cNvPr id="4" name="Date Placeholder 3"/>
          <p:cNvSpPr>
            <a:spLocks noGrp="1"/>
          </p:cNvSpPr>
          <p:nvPr>
            <p:ph type="dt" sz="half" idx="10"/>
          </p:nvPr>
        </p:nvSpPr>
        <p:spPr/>
        <p:txBody>
          <a:bodyPr/>
          <a:lstStyle/>
          <a:p>
            <a:fld id="{FB4860D8-DD4B-48B9-9263-6DE88EF6044B}"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249181-C268-4009-976D-7B59A9EB003C}" type="slidenum">
              <a:rPr lang="en-US" smtClean="0"/>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Date Placeholder 4"/>
          <p:cNvSpPr>
            <a:spLocks noGrp="1"/>
          </p:cNvSpPr>
          <p:nvPr>
            <p:ph type="dt" sz="half" idx="10"/>
          </p:nvPr>
        </p:nvSpPr>
        <p:spPr/>
        <p:txBody>
          <a:bodyPr/>
          <a:lstStyle/>
          <a:p>
            <a:fld id="{FB4860D8-DD4B-48B9-9263-6DE88EF6044B}"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249181-C268-4009-976D-7B59A9EB003C}" type="slidenum">
              <a:rPr lang="en-US" smtClean="0"/>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7" name="Date Placeholder 6"/>
          <p:cNvSpPr>
            <a:spLocks noGrp="1"/>
          </p:cNvSpPr>
          <p:nvPr>
            <p:ph type="dt" sz="half" idx="10"/>
          </p:nvPr>
        </p:nvSpPr>
        <p:spPr/>
        <p:txBody>
          <a:bodyPr/>
          <a:lstStyle/>
          <a:p>
            <a:fld id="{FB4860D8-DD4B-48B9-9263-6DE88EF6044B}"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E249181-C268-4009-976D-7B59A9EB003C}" type="slidenum">
              <a:rPr lang="en-US" smtClean="0"/>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B4860D8-DD4B-48B9-9263-6DE88EF6044B}"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E249181-C268-4009-976D-7B59A9EB003C}" type="slidenum">
              <a:rPr lang="en-US" smtClean="0"/>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B4860D8-DD4B-48B9-9263-6DE88EF6044B}"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E249181-C268-4009-976D-7B59A9EB003C}" type="slidenum">
              <a:rPr lang="en-US" smtClean="0"/>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FB4860D8-DD4B-48B9-9263-6DE88EF6044B}"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249181-C268-4009-976D-7B59A9EB003C}" type="slidenum">
              <a:rPr lang="en-US" smtClean="0"/>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FB4860D8-DD4B-48B9-9263-6DE88EF6044B}"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249181-C268-4009-976D-7B59A9EB003C}" type="slidenum">
              <a:rPr lang="en-US" smtClean="0"/>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B4860D8-DD4B-48B9-9263-6DE88EF6044B}" type="datetimeFigureOut">
              <a:rPr lang="en-US" smtClean="0"/>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E249181-C268-4009-976D-7B59A9EB003C}"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3.jpeg"/><Relationship Id="rId1" Type="http://schemas.openxmlformats.org/officeDocument/2006/relationships/image" Target="../media/image2.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Content Placeholder 3"/>
          <p:cNvPicPr>
            <a:picLocks noChangeAspect="1"/>
          </p:cNvPicPr>
          <p:nvPr>
            <p:ph idx="1"/>
          </p:nvPr>
        </p:nvPicPr>
        <p:blipFill>
          <a:blip r:embed="rId1"/>
          <a:stretch>
            <a:fillRect/>
          </a:stretch>
        </p:blipFill>
        <p:spPr>
          <a:xfrm>
            <a:off x="219075" y="156845"/>
            <a:ext cx="8924925" cy="6477635"/>
          </a:xfrm>
          <a:prstGeom prst="rect">
            <a:avLst/>
          </a:prstGeom>
        </p:spPr>
      </p:pic>
      <p:sp>
        <p:nvSpPr>
          <p:cNvPr id="6" name="Text Box 5"/>
          <p:cNvSpPr txBox="1"/>
          <p:nvPr/>
        </p:nvSpPr>
        <p:spPr>
          <a:xfrm>
            <a:off x="5257483" y="5715000"/>
            <a:ext cx="3751898" cy="829945"/>
          </a:xfrm>
          <a:prstGeom prst="rect">
            <a:avLst/>
          </a:prstGeom>
          <a:noFill/>
        </p:spPr>
        <p:txBody>
          <a:bodyPr wrap="square" rtlCol="0" anchor="t">
            <a:spAutoFit/>
          </a:bodyPr>
          <a:p>
            <a:pPr algn="ctr" eaLnBrk="1" fontAlgn="base" hangingPunct="1">
              <a:spcBef>
                <a:spcPct val="0"/>
              </a:spcBef>
              <a:spcAft>
                <a:spcPct val="0"/>
              </a:spcAft>
            </a:pPr>
            <a:r>
              <a:rPr lang="en-US" altLang="vi-VN" sz="2400" dirty="0" smtClean="0">
                <a:solidFill>
                  <a:schemeClr val="tx1"/>
                </a:solidFill>
                <a:highlight>
                  <a:srgbClr val="00FF00"/>
                </a:highlight>
                <a:latin typeface="Times New Roman" panose="02020603050405020304" pitchFamily="18" charset="0"/>
                <a:ea typeface="SimSun" panose="02010600030101010101" pitchFamily="2" charset="-122"/>
                <a:cs typeface="Times New Roman" panose="02020603050405020304" pitchFamily="18" charset="0"/>
                <a:sym typeface="+mn-ea"/>
              </a:rPr>
              <a:t>GV: </a:t>
            </a:r>
            <a:r>
              <a:rPr lang="en-US" altLang="vi-VN" sz="2400" dirty="0" err="1" smtClean="0">
                <a:solidFill>
                  <a:schemeClr val="tx1"/>
                </a:solidFill>
                <a:highlight>
                  <a:srgbClr val="00FF00"/>
                </a:highlight>
                <a:latin typeface="Times New Roman" panose="02020603050405020304" pitchFamily="18" charset="0"/>
                <a:ea typeface="SimSun" panose="02010600030101010101" pitchFamily="2" charset="-122"/>
                <a:cs typeface="Times New Roman" panose="02020603050405020304" pitchFamily="18" charset="0"/>
                <a:sym typeface="+mn-ea"/>
              </a:rPr>
              <a:t>Trần</a:t>
            </a:r>
            <a:r>
              <a:rPr lang="en-US" altLang="vi-VN" sz="2400" dirty="0" smtClean="0">
                <a:solidFill>
                  <a:schemeClr val="tx1"/>
                </a:solidFill>
                <a:highlight>
                  <a:srgbClr val="00FF00"/>
                </a:highlight>
                <a:latin typeface="Times New Roman" panose="02020603050405020304" pitchFamily="18" charset="0"/>
                <a:ea typeface="SimSun" panose="02010600030101010101" pitchFamily="2" charset="-122"/>
                <a:cs typeface="Times New Roman" panose="02020603050405020304" pitchFamily="18" charset="0"/>
                <a:sym typeface="+mn-ea"/>
              </a:rPr>
              <a:t> </a:t>
            </a:r>
            <a:r>
              <a:rPr lang="en-US" altLang="vi-VN" sz="2400" dirty="0" err="1" smtClean="0">
                <a:solidFill>
                  <a:schemeClr val="tx1"/>
                </a:solidFill>
                <a:highlight>
                  <a:srgbClr val="00FF00"/>
                </a:highlight>
                <a:latin typeface="Times New Roman" panose="02020603050405020304" pitchFamily="18" charset="0"/>
                <a:ea typeface="SimSun" panose="02010600030101010101" pitchFamily="2" charset="-122"/>
                <a:cs typeface="Times New Roman" panose="02020603050405020304" pitchFamily="18" charset="0"/>
                <a:sym typeface="+mn-ea"/>
              </a:rPr>
              <a:t>Thị</a:t>
            </a:r>
            <a:r>
              <a:rPr lang="en-US" altLang="vi-VN" sz="2400" dirty="0" smtClean="0">
                <a:solidFill>
                  <a:schemeClr val="tx1"/>
                </a:solidFill>
                <a:highlight>
                  <a:srgbClr val="00FF00"/>
                </a:highlight>
                <a:latin typeface="Times New Roman" panose="02020603050405020304" pitchFamily="18" charset="0"/>
                <a:ea typeface="SimSun" panose="02010600030101010101" pitchFamily="2" charset="-122"/>
                <a:cs typeface="Times New Roman" panose="02020603050405020304" pitchFamily="18" charset="0"/>
                <a:sym typeface="+mn-ea"/>
              </a:rPr>
              <a:t> </a:t>
            </a:r>
            <a:r>
              <a:rPr lang="en-US" altLang="vi-VN" sz="2400" dirty="0" err="1" smtClean="0">
                <a:solidFill>
                  <a:schemeClr val="tx1"/>
                </a:solidFill>
                <a:highlight>
                  <a:srgbClr val="00FF00"/>
                </a:highlight>
                <a:latin typeface="Times New Roman" panose="02020603050405020304" pitchFamily="18" charset="0"/>
                <a:ea typeface="SimSun" panose="02010600030101010101" pitchFamily="2" charset="-122"/>
                <a:cs typeface="Times New Roman" panose="02020603050405020304" pitchFamily="18" charset="0"/>
                <a:sym typeface="+mn-ea"/>
              </a:rPr>
              <a:t>Tuyết</a:t>
            </a:r>
            <a:r>
              <a:rPr lang="en-US" altLang="vi-VN" sz="2400" dirty="0" smtClean="0">
                <a:solidFill>
                  <a:schemeClr val="tx1"/>
                </a:solidFill>
                <a:highlight>
                  <a:srgbClr val="00FF00"/>
                </a:highlight>
                <a:latin typeface="Times New Roman" panose="02020603050405020304" pitchFamily="18" charset="0"/>
                <a:ea typeface="SimSun" panose="02010600030101010101" pitchFamily="2" charset="-122"/>
                <a:cs typeface="Times New Roman" panose="02020603050405020304" pitchFamily="18" charset="0"/>
                <a:sym typeface="+mn-ea"/>
              </a:rPr>
              <a:t> </a:t>
            </a:r>
            <a:r>
              <a:rPr lang="en-US" altLang="vi-VN" sz="2400" smtClean="0">
                <a:solidFill>
                  <a:schemeClr val="tx1"/>
                </a:solidFill>
                <a:highlight>
                  <a:srgbClr val="00FF00"/>
                </a:highlight>
                <a:latin typeface="Times New Roman" panose="02020603050405020304" pitchFamily="18" charset="0"/>
                <a:ea typeface="SimSun" panose="02010600030101010101" pitchFamily="2" charset="-122"/>
                <a:cs typeface="Times New Roman" panose="02020603050405020304" pitchFamily="18" charset="0"/>
                <a:sym typeface="+mn-ea"/>
              </a:rPr>
              <a:t>Phượng</a:t>
            </a:r>
            <a:endParaRPr lang="en-US" altLang="vi-VN" sz="2400" smtClean="0">
              <a:solidFill>
                <a:schemeClr val="tx1"/>
              </a:solidFill>
              <a:highlight>
                <a:srgbClr val="00FF00"/>
              </a:highlight>
              <a:latin typeface="Times New Roman" panose="02020603050405020304" pitchFamily="18" charset="0"/>
              <a:ea typeface="SimSun" panose="02010600030101010101" pitchFamily="2" charset="-122"/>
              <a:cs typeface="Times New Roman" panose="02020603050405020304" pitchFamily="18" charset="0"/>
              <a:sym typeface="+mn-ea"/>
            </a:endParaRPr>
          </a:p>
          <a:p>
            <a:pPr algn="ctr" eaLnBrk="1" fontAlgn="base" hangingPunct="1">
              <a:spcBef>
                <a:spcPct val="0"/>
              </a:spcBef>
              <a:spcAft>
                <a:spcPct val="0"/>
              </a:spcAft>
            </a:pPr>
            <a:r>
              <a:rPr lang="vi-VN" altLang="en-US" sz="2400" smtClean="0">
                <a:solidFill>
                  <a:schemeClr val="tx1"/>
                </a:solidFill>
                <a:highlight>
                  <a:srgbClr val="00FF00"/>
                </a:highlight>
                <a:latin typeface="Times New Roman" panose="02020603050405020304" pitchFamily="18" charset="0"/>
                <a:ea typeface="SimSun" panose="02010600030101010101" pitchFamily="2" charset="-122"/>
                <a:cs typeface="Times New Roman" panose="02020603050405020304" pitchFamily="18" charset="0"/>
                <a:sym typeface="+mn-ea"/>
              </a:rPr>
              <a:t>MÔN:</a:t>
            </a:r>
            <a:r>
              <a:rPr lang="en-US" altLang="vi-VN" sz="2400" smtClean="0">
                <a:solidFill>
                  <a:schemeClr val="tx1"/>
                </a:solidFill>
                <a:highlight>
                  <a:srgbClr val="00FF00"/>
                </a:highlight>
                <a:latin typeface="Times New Roman" panose="02020603050405020304" pitchFamily="18" charset="0"/>
                <a:ea typeface="SimSun" panose="02010600030101010101" pitchFamily="2" charset="-122"/>
                <a:cs typeface="Times New Roman" panose="02020603050405020304" pitchFamily="18" charset="0"/>
                <a:sym typeface="+mn-ea"/>
              </a:rPr>
              <a:t>CÔNG NGHỆ 6</a:t>
            </a:r>
            <a:endParaRPr lang="en-US" altLang="vi-VN" sz="2400" smtClean="0">
              <a:solidFill>
                <a:schemeClr val="tx1"/>
              </a:solidFill>
              <a:highlight>
                <a:srgbClr val="00FF00"/>
              </a:highlight>
              <a:latin typeface="Times New Roman" panose="02020603050405020304" pitchFamily="18" charset="0"/>
              <a:ea typeface="SimSun" panose="02010600030101010101" pitchFamily="2" charset="-122"/>
              <a:cs typeface="Times New Roman" panose="02020603050405020304" pitchFamily="18" charset="0"/>
              <a:sym typeface="+mn-ea"/>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bài tập của chíp\hinh-nen-powerpoint-mo-dau.jp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752600" y="304800"/>
            <a:ext cx="6096000" cy="584775"/>
          </a:xfrm>
          <a:prstGeom prst="rect">
            <a:avLst/>
          </a:prstGeom>
          <a:noFill/>
        </p:spPr>
        <p:txBody>
          <a:bodyPr wrap="square" rtlCol="0">
            <a:spAutoFit/>
          </a:bodyPr>
          <a:lstStyle/>
          <a:p>
            <a:r>
              <a:rPr lang="en-US" sz="3200" b="1" dirty="0" smtClean="0">
                <a:solidFill>
                  <a:srgbClr val="FF0000"/>
                </a:solidFill>
                <a:latin typeface="Times New Roman" panose="02020603050405020304" pitchFamily="18" charset="0"/>
                <a:cs typeface="Times New Roman" panose="02020603050405020304" pitchFamily="18" charset="0"/>
              </a:rPr>
              <a:t>TIẾT </a:t>
            </a:r>
            <a:r>
              <a:rPr lang="en-US" sz="3200" b="1" dirty="0" smtClean="0">
                <a:solidFill>
                  <a:srgbClr val="FF0000"/>
                </a:solidFill>
                <a:latin typeface="Times New Roman" panose="02020603050405020304" pitchFamily="18" charset="0"/>
                <a:cs typeface="Times New Roman" panose="02020603050405020304" pitchFamily="18" charset="0"/>
              </a:rPr>
              <a:t>34</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smtClean="0">
                <a:solidFill>
                  <a:srgbClr val="FF0000"/>
                </a:solidFill>
                <a:latin typeface="Times New Roman" panose="02020603050405020304" pitchFamily="18" charset="0"/>
                <a:cs typeface="Times New Roman" panose="02020603050405020304" pitchFamily="18" charset="0"/>
              </a:rPr>
              <a:t>ÔN TẬP </a:t>
            </a:r>
            <a:r>
              <a:rPr lang="en-US" sz="3200" b="1" dirty="0" smtClean="0">
                <a:solidFill>
                  <a:srgbClr val="FF0000"/>
                </a:solidFill>
                <a:latin typeface="Times New Roman" panose="02020603050405020304" pitchFamily="18" charset="0"/>
                <a:cs typeface="Times New Roman" panose="02020603050405020304" pitchFamily="18" charset="0"/>
              </a:rPr>
              <a:t>HỌC KÌ 2</a:t>
            </a:r>
            <a:endParaRPr lang="en-US" sz="3200" b="1" dirty="0">
              <a:solidFill>
                <a:srgbClr val="FF0000"/>
              </a:solidFill>
              <a:latin typeface="Times New Roman" panose="02020603050405020304" pitchFamily="18" charset="0"/>
              <a:cs typeface="Times New Roman" panose="02020603050405020304" pitchFamily="18" charset="0"/>
            </a:endParaRPr>
          </a:p>
        </p:txBody>
      </p:sp>
      <p:sp>
        <p:nvSpPr>
          <p:cNvPr id="3" name="AutoShape 4" descr="C:\Users\USER\Desktop\huong-dan-cach-bao-quan-va-che-bien-cac-mon-an-ngon-tu-ca-chua-7-1024x575.jpg.webp"/>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US"/>
          </a:p>
        </p:txBody>
      </p:sp>
      <p:pic>
        <p:nvPicPr>
          <p:cNvPr id="2" name="Picture 2" descr="C:\Users\USER\Desktop\do-dien-gia-dung-tieng-anh-la-gi-ad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7975" y="990600"/>
            <a:ext cx="8531225" cy="502919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81000" y="4953000"/>
            <a:ext cx="228600" cy="369332"/>
          </a:xfrm>
          <a:prstGeom prst="rect">
            <a:avLst/>
          </a:prstGeom>
          <a:noFill/>
        </p:spPr>
        <p:txBody>
          <a:bodyPr wrap="square" rtlCol="0">
            <a:spAutoFit/>
          </a:bodyPr>
          <a:lstStyle/>
          <a:p>
            <a:endParaRPr lang="en-US" dirty="0"/>
          </a:p>
        </p:txBody>
      </p:sp>
      <p:sp>
        <p:nvSpPr>
          <p:cNvPr id="2" name="TextBox 1"/>
          <p:cNvSpPr txBox="1"/>
          <p:nvPr/>
        </p:nvSpPr>
        <p:spPr>
          <a:xfrm>
            <a:off x="2743200" y="-33010"/>
            <a:ext cx="3429000" cy="523220"/>
          </a:xfrm>
          <a:prstGeom prst="rect">
            <a:avLst/>
          </a:prstGeom>
          <a:noFill/>
        </p:spPr>
        <p:txBody>
          <a:bodyPr wrap="square" rtlCol="0">
            <a:spAutoFit/>
          </a:bodyPr>
          <a:lstStyle/>
          <a:p>
            <a:r>
              <a:rPr lang="en-US" sz="2800" b="1" dirty="0" smtClean="0">
                <a:solidFill>
                  <a:srgbClr val="FF0000"/>
                </a:solidFill>
                <a:latin typeface="Arial" panose="020B0604020202020204" pitchFamily="34" charset="0"/>
                <a:cs typeface="Arial" panose="020B0604020202020204" pitchFamily="34" charset="0"/>
              </a:rPr>
              <a:t>NỘI DUNG ÔN TẬP</a:t>
            </a:r>
            <a:endParaRPr lang="en-US" sz="2800" b="1" dirty="0">
              <a:solidFill>
                <a:srgbClr val="FF0000"/>
              </a:solidFill>
              <a:latin typeface="Arial" panose="020B0604020202020204" pitchFamily="34" charset="0"/>
              <a:cs typeface="Arial" panose="020B0604020202020204" pitchFamily="34" charset="0"/>
            </a:endParaRPr>
          </a:p>
        </p:txBody>
      </p:sp>
      <p:sp>
        <p:nvSpPr>
          <p:cNvPr id="4" name="Rectangle 5"/>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endParaRPr kumimoji="0" lang="en-US"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p:txBody>
      </p:sp>
      <p:sp>
        <p:nvSpPr>
          <p:cNvPr id="10" name="Rectangle 6"/>
          <p:cNvSpPr>
            <a:spLocks noChangeArrowheads="1"/>
          </p:cNvSpPr>
          <p:nvPr/>
        </p:nvSpPr>
        <p:spPr bwMode="auto">
          <a:xfrm>
            <a:off x="0" y="3800475"/>
            <a:ext cx="9144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endParaRPr kumimoji="0" lang="en-US"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p:txBody>
      </p:sp>
      <p:sp>
        <p:nvSpPr>
          <p:cNvPr id="3" name="Rectangle 2"/>
          <p:cNvSpPr/>
          <p:nvPr/>
        </p:nvSpPr>
        <p:spPr>
          <a:xfrm>
            <a:off x="228600" y="371356"/>
            <a:ext cx="8763000" cy="830997"/>
          </a:xfrm>
          <a:prstGeom prst="rect">
            <a:avLst/>
          </a:prstGeom>
        </p:spPr>
        <p:txBody>
          <a:bodyPr wrap="square">
            <a:spAutoFit/>
          </a:bodyPr>
          <a:lstStyle/>
          <a:p>
            <a:r>
              <a:rPr lang="en-US" sz="2400" b="1" dirty="0">
                <a:latin typeface="Arial" panose="020B0604020202020204" pitchFamily="34" charset="0"/>
                <a:cs typeface="Arial" panose="020B0604020202020204" pitchFamily="34" charset="0"/>
              </a:rPr>
              <a:t>GV chia </a:t>
            </a:r>
            <a:r>
              <a:rPr lang="en-US" sz="2400" b="1" dirty="0" err="1">
                <a:latin typeface="Arial" panose="020B0604020202020204" pitchFamily="34" charset="0"/>
                <a:cs typeface="Arial" panose="020B0604020202020204" pitchFamily="34" charset="0"/>
              </a:rPr>
              <a:t>lớp</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làm</a:t>
            </a:r>
            <a:r>
              <a:rPr lang="en-US" sz="2400" b="1" dirty="0">
                <a:latin typeface="Arial" panose="020B0604020202020204" pitchFamily="34" charset="0"/>
                <a:cs typeface="Arial" panose="020B0604020202020204" pitchFamily="34" charset="0"/>
              </a:rPr>
              <a:t> </a:t>
            </a:r>
            <a:r>
              <a:rPr lang="en-US" sz="2400" b="1" dirty="0" smtClean="0">
                <a:latin typeface="Arial" panose="020B0604020202020204" pitchFamily="34" charset="0"/>
                <a:cs typeface="Arial" panose="020B0604020202020204" pitchFamily="34" charset="0"/>
              </a:rPr>
              <a:t>5 </a:t>
            </a:r>
            <a:r>
              <a:rPr lang="en-US" sz="2400" b="1" dirty="0" err="1">
                <a:latin typeface="Arial" panose="020B0604020202020204" pitchFamily="34" charset="0"/>
                <a:cs typeface="Arial" panose="020B0604020202020204" pitchFamily="34" charset="0"/>
              </a:rPr>
              <a:t>nhóm</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các</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nhóm</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tiến</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hành</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thảo</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luận</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nội</a:t>
            </a:r>
            <a:r>
              <a:rPr lang="en-US" sz="2400" b="1" dirty="0">
                <a:latin typeface="Arial" panose="020B0604020202020204" pitchFamily="34" charset="0"/>
                <a:cs typeface="Arial" panose="020B0604020202020204" pitchFamily="34" charset="0"/>
              </a:rPr>
              <a:t> dung </a:t>
            </a:r>
            <a:r>
              <a:rPr lang="en-US" sz="2400" b="1" dirty="0" err="1">
                <a:latin typeface="Arial" panose="020B0604020202020204" pitchFamily="34" charset="0"/>
                <a:cs typeface="Arial" panose="020B0604020202020204" pitchFamily="34" charset="0"/>
              </a:rPr>
              <a:t>sau</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thời</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gian</a:t>
            </a:r>
            <a:r>
              <a:rPr lang="en-US" sz="2400" b="1" dirty="0">
                <a:latin typeface="Arial" panose="020B0604020202020204" pitchFamily="34" charset="0"/>
                <a:cs typeface="Arial" panose="020B0604020202020204" pitchFamily="34" charset="0"/>
              </a:rPr>
              <a:t> 5phút) </a:t>
            </a:r>
            <a:r>
              <a:rPr lang="en-US" sz="2400" b="1" dirty="0" err="1" smtClean="0">
                <a:latin typeface="Arial" panose="020B0604020202020204" pitchFamily="34" charset="0"/>
                <a:cs typeface="Arial" panose="020B0604020202020204" pitchFamily="34" charset="0"/>
              </a:rPr>
              <a:t>và</a:t>
            </a:r>
            <a:r>
              <a:rPr lang="en-US" sz="2400" b="1" dirty="0" smtClean="0">
                <a:latin typeface="Arial" panose="020B0604020202020204" pitchFamily="34" charset="0"/>
                <a:cs typeface="Arial" panose="020B0604020202020204" pitchFamily="34" charset="0"/>
              </a:rPr>
              <a:t> </a:t>
            </a:r>
            <a:r>
              <a:rPr lang="en-US" sz="2400" b="1" dirty="0" err="1" smtClean="0">
                <a:latin typeface="Arial" panose="020B0604020202020204" pitchFamily="34" charset="0"/>
                <a:cs typeface="Arial" panose="020B0604020202020204" pitchFamily="34" charset="0"/>
              </a:rPr>
              <a:t>trả</a:t>
            </a:r>
            <a:r>
              <a:rPr lang="en-US" sz="2400" b="1" dirty="0" smtClean="0">
                <a:latin typeface="Arial" panose="020B0604020202020204" pitchFamily="34" charset="0"/>
                <a:cs typeface="Arial" panose="020B0604020202020204" pitchFamily="34" charset="0"/>
              </a:rPr>
              <a:t> </a:t>
            </a:r>
            <a:r>
              <a:rPr lang="en-US" sz="2400" b="1" dirty="0" err="1" smtClean="0">
                <a:latin typeface="Arial" panose="020B0604020202020204" pitchFamily="34" charset="0"/>
                <a:cs typeface="Arial" panose="020B0604020202020204" pitchFamily="34" charset="0"/>
              </a:rPr>
              <a:t>lời</a:t>
            </a:r>
            <a:r>
              <a:rPr lang="en-US" sz="2400" b="1" dirty="0" smtClean="0">
                <a:latin typeface="Arial" panose="020B0604020202020204" pitchFamily="34" charset="0"/>
                <a:cs typeface="Arial" panose="020B0604020202020204" pitchFamily="34" charset="0"/>
              </a:rPr>
              <a:t> </a:t>
            </a:r>
            <a:r>
              <a:rPr lang="en-US" sz="2400" b="1" dirty="0" err="1" smtClean="0">
                <a:latin typeface="Arial" panose="020B0604020202020204" pitchFamily="34" charset="0"/>
                <a:cs typeface="Arial" panose="020B0604020202020204" pitchFamily="34" charset="0"/>
              </a:rPr>
              <a:t>câu</a:t>
            </a:r>
            <a:r>
              <a:rPr lang="en-US" sz="2400" b="1" dirty="0" smtClean="0">
                <a:latin typeface="Arial" panose="020B0604020202020204" pitchFamily="34" charset="0"/>
                <a:cs typeface="Arial" panose="020B0604020202020204" pitchFamily="34" charset="0"/>
              </a:rPr>
              <a:t> </a:t>
            </a:r>
            <a:r>
              <a:rPr lang="en-US" sz="2400" b="1" dirty="0" err="1" smtClean="0">
                <a:latin typeface="Arial" panose="020B0604020202020204" pitchFamily="34" charset="0"/>
                <a:cs typeface="Arial" panose="020B0604020202020204" pitchFamily="34" charset="0"/>
              </a:rPr>
              <a:t>hỏi</a:t>
            </a:r>
            <a:r>
              <a:rPr lang="en-US" sz="2400" b="1" dirty="0" smtClean="0">
                <a:latin typeface="Arial" panose="020B0604020202020204" pitchFamily="34" charset="0"/>
                <a:cs typeface="Arial" panose="020B0604020202020204" pitchFamily="34" charset="0"/>
              </a:rPr>
              <a:t> </a:t>
            </a:r>
            <a:r>
              <a:rPr lang="en-US" sz="2400" b="1" dirty="0" err="1" smtClean="0">
                <a:latin typeface="Arial" panose="020B0604020202020204" pitchFamily="34" charset="0"/>
                <a:cs typeface="Arial" panose="020B0604020202020204" pitchFamily="34" charset="0"/>
              </a:rPr>
              <a:t>sau</a:t>
            </a:r>
            <a:endParaRPr lang="en-US" sz="2400" b="1" dirty="0">
              <a:latin typeface="Arial" panose="020B0604020202020204" pitchFamily="34" charset="0"/>
              <a:cs typeface="Arial" panose="020B0604020202020204" pitchFamily="34" charset="0"/>
            </a:endParaRPr>
          </a:p>
        </p:txBody>
      </p:sp>
      <p:sp>
        <p:nvSpPr>
          <p:cNvPr id="7" name="Rectangle 6"/>
          <p:cNvSpPr/>
          <p:nvPr/>
        </p:nvSpPr>
        <p:spPr>
          <a:xfrm>
            <a:off x="476250" y="1202353"/>
            <a:ext cx="8191500" cy="4893647"/>
          </a:xfrm>
          <a:prstGeom prst="rect">
            <a:avLst/>
          </a:prstGeom>
        </p:spPr>
        <p:txBody>
          <a:bodyPr wrap="square">
            <a:spAutoFit/>
          </a:bodyPr>
          <a:lstStyle/>
          <a:p>
            <a:r>
              <a:rPr lang="en-US" sz="2400" b="1" dirty="0" err="1">
                <a:latin typeface="Arial" panose="020B0604020202020204" pitchFamily="34" charset="0"/>
                <a:cs typeface="Arial" panose="020B0604020202020204" pitchFamily="34" charset="0"/>
              </a:rPr>
              <a:t>Nhóm</a:t>
            </a:r>
            <a:r>
              <a:rPr lang="en-US" sz="2400" b="1" dirty="0">
                <a:latin typeface="Arial" panose="020B0604020202020204" pitchFamily="34" charset="0"/>
                <a:cs typeface="Arial" panose="020B0604020202020204" pitchFamily="34" charset="0"/>
              </a:rPr>
              <a:t> 1</a:t>
            </a:r>
            <a:endParaRPr lang="en-US" sz="2400" b="1"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1. </a:t>
            </a:r>
            <a:r>
              <a:rPr lang="en-US" sz="2400" dirty="0" err="1">
                <a:latin typeface="Arial" panose="020B0604020202020204" pitchFamily="34" charset="0"/>
                <a:cs typeface="Arial" panose="020B0604020202020204" pitchFamily="34" charset="0"/>
              </a:rPr>
              <a:t>Em</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hãy</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kể</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tên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các</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bộ</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phận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chính</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của</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bàn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là</a:t>
            </a:r>
            <a:r>
              <a:rPr lang="en-US" sz="2400" dirty="0">
                <a:latin typeface="Arial" panose="020B0604020202020204" pitchFamily="34" charset="0"/>
                <a:cs typeface="Arial" panose="020B0604020202020204" pitchFamily="34" charset="0"/>
              </a:rPr>
              <a:t>.</a:t>
            </a:r>
            <a:endParaRPr lang="en-US" sz="2400" dirty="0">
              <a:latin typeface="Arial" panose="020B0604020202020204" pitchFamily="34" charset="0"/>
              <a:cs typeface="Arial" panose="020B0604020202020204" pitchFamily="34" charset="0"/>
            </a:endParaRPr>
          </a:p>
          <a:p>
            <a:r>
              <a:rPr lang="en-US" sz="2400" b="1" dirty="0" err="1">
                <a:latin typeface="Arial" panose="020B0604020202020204" pitchFamily="34" charset="0"/>
                <a:cs typeface="Arial" panose="020B0604020202020204" pitchFamily="34" charset="0"/>
              </a:rPr>
              <a:t>Nhóm</a:t>
            </a:r>
            <a:r>
              <a:rPr lang="en-US" sz="2400" b="1" dirty="0">
                <a:latin typeface="Arial" panose="020B0604020202020204" pitchFamily="34" charset="0"/>
                <a:cs typeface="Arial" panose="020B0604020202020204" pitchFamily="34" charset="0"/>
              </a:rPr>
              <a:t> 2:</a:t>
            </a:r>
            <a:endParaRPr lang="en-US" sz="2400" b="1"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2. </a:t>
            </a:r>
            <a:r>
              <a:rPr lang="en-US" sz="2400" dirty="0" err="1">
                <a:latin typeface="Arial" panose="020B0604020202020204" pitchFamily="34" charset="0"/>
                <a:cs typeface="Arial" panose="020B0604020202020204" pitchFamily="34" charset="0"/>
              </a:rPr>
              <a:t>Hãy</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giải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thích</a:t>
            </a:r>
            <a:r>
              <a:rPr lang="en-US" sz="2400" dirty="0">
                <a:latin typeface="Arial" panose="020B0604020202020204" pitchFamily="34" charset="0"/>
                <a:cs typeface="Arial" panose="020B0604020202020204" pitchFamily="34" charset="0"/>
              </a:rPr>
              <a:t> ý </a:t>
            </a:r>
            <a:r>
              <a:rPr lang="en-US" sz="2400" dirty="0" err="1">
                <a:latin typeface="Arial" panose="020B0604020202020204" pitchFamily="34" charset="0"/>
                <a:cs typeface="Arial" panose="020B0604020202020204" pitchFamily="34" charset="0"/>
              </a:rPr>
              <a:t>nghĩa</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các</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kí</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hiệu</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trên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bộ</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điều</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chỉnh</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nhiệt</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độ</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của</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bàn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là</a:t>
            </a:r>
            <a:r>
              <a:rPr lang="en-US" sz="2400" dirty="0">
                <a:latin typeface="Arial" panose="020B0604020202020204" pitchFamily="34" charset="0"/>
                <a:cs typeface="Arial" panose="020B0604020202020204" pitchFamily="34" charset="0"/>
              </a:rPr>
              <a:t> </a:t>
            </a:r>
            <a:endParaRPr lang="en-US" sz="2400" dirty="0">
              <a:latin typeface="Arial" panose="020B0604020202020204" pitchFamily="34" charset="0"/>
              <a:cs typeface="Arial" panose="020B0604020202020204" pitchFamily="34" charset="0"/>
            </a:endParaRPr>
          </a:p>
          <a:p>
            <a:r>
              <a:rPr lang="en-US" sz="2400" b="1" dirty="0" err="1">
                <a:latin typeface="Arial" panose="020B0604020202020204" pitchFamily="34" charset="0"/>
                <a:cs typeface="Arial" panose="020B0604020202020204" pitchFamily="34" charset="0"/>
              </a:rPr>
              <a:t>Nhóm</a:t>
            </a:r>
            <a:r>
              <a:rPr lang="en-US" sz="2400" b="1" dirty="0">
                <a:latin typeface="Arial" panose="020B0604020202020204" pitchFamily="34" charset="0"/>
                <a:cs typeface="Arial" panose="020B0604020202020204" pitchFamily="34" charset="0"/>
              </a:rPr>
              <a:t> 3:</a:t>
            </a:r>
            <a:endParaRPr lang="en-US" sz="2400" b="1"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3. </a:t>
            </a:r>
            <a:r>
              <a:rPr lang="en-US" sz="2400" dirty="0" err="1">
                <a:latin typeface="Arial" panose="020B0604020202020204" pitchFamily="34" charset="0"/>
                <a:cs typeface="Arial" panose="020B0604020202020204" pitchFamily="34" charset="0"/>
              </a:rPr>
              <a:t>Đèn</a:t>
            </a:r>
            <a:r>
              <a:rPr lang="en-US" sz="2400" dirty="0">
                <a:latin typeface="Arial" panose="020B0604020202020204" pitchFamily="34" charset="0"/>
                <a:cs typeface="Arial" panose="020B0604020202020204" pitchFamily="34" charset="0"/>
              </a:rPr>
              <a:t> LED </a:t>
            </a:r>
            <a:r>
              <a:rPr lang="en-US" sz="2400" dirty="0" err="1">
                <a:latin typeface="Arial" panose="020B0604020202020204" pitchFamily="34" charset="0"/>
                <a:cs typeface="Arial" panose="020B0604020202020204" pitchFamily="34" charset="0"/>
              </a:rPr>
              <a:t>có</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cấu</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tạo</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gồm</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những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bộ</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phận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chính</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nào</a:t>
            </a:r>
            <a:r>
              <a:rPr lang="en-US" sz="2400" dirty="0">
                <a:latin typeface="Arial" panose="020B0604020202020204" pitchFamily="34" charset="0"/>
                <a:cs typeface="Arial" panose="020B0604020202020204" pitchFamily="34" charset="0"/>
              </a:rPr>
              <a:t>?</a:t>
            </a:r>
            <a:endParaRPr lang="en-US" sz="2400" dirty="0">
              <a:latin typeface="Arial" panose="020B0604020202020204" pitchFamily="34" charset="0"/>
              <a:cs typeface="Arial" panose="020B0604020202020204" pitchFamily="34" charset="0"/>
            </a:endParaRPr>
          </a:p>
          <a:p>
            <a:r>
              <a:rPr lang="en-US" sz="2400" b="1" dirty="0" err="1">
                <a:latin typeface="Arial" panose="020B0604020202020204" pitchFamily="34" charset="0"/>
                <a:cs typeface="Arial" panose="020B0604020202020204" pitchFamily="34" charset="0"/>
              </a:rPr>
              <a:t>Nhóm</a:t>
            </a:r>
            <a:r>
              <a:rPr lang="en-US" sz="2400" b="1" dirty="0">
                <a:latin typeface="Arial" panose="020B0604020202020204" pitchFamily="34" charset="0"/>
                <a:cs typeface="Arial" panose="020B0604020202020204" pitchFamily="34" charset="0"/>
              </a:rPr>
              <a:t>  4:</a:t>
            </a:r>
            <a:endParaRPr lang="en-US" sz="2400" b="1"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4. </a:t>
            </a:r>
            <a:r>
              <a:rPr lang="en-US" sz="2400" dirty="0" err="1">
                <a:latin typeface="Arial" panose="020B0604020202020204" pitchFamily="34" charset="0"/>
                <a:cs typeface="Arial" panose="020B0604020202020204" pitchFamily="34" charset="0"/>
              </a:rPr>
              <a:t>Quy</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trình</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sử</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dụng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máy</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xay</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thực</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phẩm</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gồm</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mấy</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bước</a:t>
            </a:r>
            <a:r>
              <a:rPr lang="en-US" sz="2400" dirty="0">
                <a:latin typeface="Arial" panose="020B0604020202020204" pitchFamily="34" charset="0"/>
                <a:cs typeface="Arial" panose="020B0604020202020204" pitchFamily="34" charset="0"/>
              </a:rPr>
              <a:t>? Cho </a:t>
            </a:r>
            <a:r>
              <a:rPr lang="en-US" sz="2400" dirty="0" err="1">
                <a:latin typeface="Arial" panose="020B0604020202020204" pitchFamily="34" charset="0"/>
                <a:cs typeface="Arial" panose="020B0604020202020204" pitchFamily="34" charset="0"/>
              </a:rPr>
              <a:t>biết</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tên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mỗi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bước</a:t>
            </a:r>
            <a:r>
              <a:rPr lang="en-US" sz="2400" dirty="0">
                <a:latin typeface="Arial" panose="020B0604020202020204" pitchFamily="34" charset="0"/>
                <a:cs typeface="Arial" panose="020B0604020202020204" pitchFamily="34" charset="0"/>
              </a:rPr>
              <a:t>.</a:t>
            </a:r>
            <a:endParaRPr lang="en-US" sz="2400" dirty="0">
              <a:latin typeface="Arial" panose="020B0604020202020204" pitchFamily="34" charset="0"/>
              <a:cs typeface="Arial" panose="020B0604020202020204" pitchFamily="34" charset="0"/>
            </a:endParaRPr>
          </a:p>
          <a:p>
            <a:r>
              <a:rPr lang="en-US" sz="2400" b="1" dirty="0" err="1">
                <a:latin typeface="Arial" panose="020B0604020202020204" pitchFamily="34" charset="0"/>
                <a:cs typeface="Arial" panose="020B0604020202020204" pitchFamily="34" charset="0"/>
              </a:rPr>
              <a:t>Nhóm</a:t>
            </a:r>
            <a:r>
              <a:rPr lang="en-US" sz="2400" b="1" dirty="0">
                <a:latin typeface="Arial" panose="020B0604020202020204" pitchFamily="34" charset="0"/>
                <a:cs typeface="Arial" panose="020B0604020202020204" pitchFamily="34" charset="0"/>
              </a:rPr>
              <a:t> 5:</a:t>
            </a:r>
            <a:endParaRPr lang="en-US" sz="2400" b="1"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5. </a:t>
            </a:r>
            <a:r>
              <a:rPr lang="en-US" sz="2400" dirty="0" err="1">
                <a:latin typeface="Arial" panose="020B0604020202020204" pitchFamily="34" charset="0"/>
                <a:cs typeface="Arial" panose="020B0604020202020204" pitchFamily="34" charset="0"/>
              </a:rPr>
              <a:t>Khi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lựa</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chọn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đổ</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dùng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điện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tiết</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kiệm</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năng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lượng</a:t>
            </a:r>
            <a:r>
              <a:rPr lang="en-US" sz="2400" dirty="0">
                <a:latin typeface="Arial" panose="020B0604020202020204" pitchFamily="34" charset="0"/>
                <a:cs typeface="Arial" panose="020B0604020202020204" pitchFamily="34" charset="0"/>
              </a:rPr>
              <a:t>, ta </a:t>
            </a:r>
            <a:r>
              <a:rPr lang="en-US" sz="2400" dirty="0" err="1">
                <a:latin typeface="Arial" panose="020B0604020202020204" pitchFamily="34" charset="0"/>
                <a:cs typeface="Arial" panose="020B0604020202020204" pitchFamily="34" charset="0"/>
              </a:rPr>
              <a:t>cấn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dựa</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trên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những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tiêu</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chí</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nào</a:t>
            </a:r>
            <a:endParaRPr lang="en-US" sz="2400" dirty="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nodePh="1">
                                  <p:stCondLst>
                                    <p:cond delay="0"/>
                                  </p:stCondLst>
                                  <p:endCondLst>
                                    <p:cond evt="begin" delay="0">
                                      <p:tn val="5"/>
                                    </p:cond>
                                  </p:end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anim calcmode="lin" valueType="num">
                                      <p:cBhvr>
                                        <p:cTn id="18" dur="1000" fill="hold"/>
                                        <p:tgtEl>
                                          <p:spTgt spid="3"/>
                                        </p:tgtEl>
                                        <p:attrNameLst>
                                          <p:attrName>ppt_x</p:attrName>
                                        </p:attrNameLst>
                                      </p:cBhvr>
                                      <p:tavLst>
                                        <p:tav tm="0">
                                          <p:val>
                                            <p:strVal val="#ppt_x"/>
                                          </p:val>
                                        </p:tav>
                                        <p:tav tm="100000">
                                          <p:val>
                                            <p:strVal val="#ppt_x"/>
                                          </p:val>
                                        </p:tav>
                                      </p:tavLst>
                                    </p:anim>
                                    <p:anim calcmode="lin" valueType="num">
                                      <p:cBhvr>
                                        <p:cTn id="19" dur="1000" fill="hold"/>
                                        <p:tgtEl>
                                          <p:spTgt spid="3"/>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animBg="1"/>
      <p:bldP spid="3" grpId="0"/>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138487" y="0"/>
            <a:ext cx="2286000" cy="523220"/>
          </a:xfrm>
          <a:prstGeom prst="rect">
            <a:avLst/>
          </a:prstGeom>
          <a:noFill/>
        </p:spPr>
        <p:txBody>
          <a:bodyPr wrap="square" rtlCol="0">
            <a:spAutoFit/>
          </a:bodyPr>
          <a:lstStyle/>
          <a:p>
            <a:r>
              <a:rPr lang="en-US" sz="2800" b="1" dirty="0" smtClean="0">
                <a:solidFill>
                  <a:srgbClr val="FF0000"/>
                </a:solidFill>
                <a:latin typeface="Arial" panose="020B0604020202020204" pitchFamily="34" charset="0"/>
                <a:cs typeface="Arial" panose="020B0604020202020204" pitchFamily="34" charset="0"/>
              </a:rPr>
              <a:t>LUYỆN TẬP</a:t>
            </a:r>
            <a:endParaRPr lang="en-US" sz="2800" b="1" dirty="0">
              <a:solidFill>
                <a:srgbClr val="FF0000"/>
              </a:solidFill>
              <a:latin typeface="Arial" panose="020B0604020202020204" pitchFamily="34" charset="0"/>
              <a:cs typeface="Arial" panose="020B0604020202020204" pitchFamily="34" charset="0"/>
            </a:endParaRPr>
          </a:p>
        </p:txBody>
      </p:sp>
      <p:sp>
        <p:nvSpPr>
          <p:cNvPr id="5" name="Rounded Rectangle 4"/>
          <p:cNvSpPr/>
          <p:nvPr/>
        </p:nvSpPr>
        <p:spPr>
          <a:xfrm>
            <a:off x="88135" y="381000"/>
            <a:ext cx="8979665" cy="6244055"/>
          </a:xfrm>
          <a:prstGeom prst="roundRect">
            <a:avLst/>
          </a:prstGeom>
          <a:solidFill>
            <a:schemeClr val="accent6">
              <a:lumMod val="20000"/>
              <a:lumOff val="80000"/>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400" b="1" dirty="0">
              <a:solidFill>
                <a:schemeClr val="tx1"/>
              </a:solidFill>
              <a:latin typeface="Arial" panose="020B0604020202020204" pitchFamily="34" charset="0"/>
              <a:cs typeface="Arial" panose="020B0604020202020204" pitchFamily="34" charset="0"/>
            </a:endParaRPr>
          </a:p>
        </p:txBody>
      </p:sp>
      <p:sp>
        <p:nvSpPr>
          <p:cNvPr id="2" name="Rectangle 5"/>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endParaRPr kumimoji="0" lang="en-US"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p:txBody>
      </p:sp>
      <p:sp>
        <p:nvSpPr>
          <p:cNvPr id="3" name="Rectangle 6"/>
          <p:cNvSpPr>
            <a:spLocks noChangeArrowheads="1"/>
          </p:cNvSpPr>
          <p:nvPr/>
        </p:nvSpPr>
        <p:spPr bwMode="auto">
          <a:xfrm>
            <a:off x="0" y="28860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endParaRPr kumimoji="0" lang="en-US"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p:txBody>
      </p:sp>
      <p:sp>
        <p:nvSpPr>
          <p:cNvPr id="15" name="Text Box 2"/>
          <p:cNvSpPr txBox="1">
            <a:spLocks noChangeArrowheads="1"/>
          </p:cNvSpPr>
          <p:nvPr/>
        </p:nvSpPr>
        <p:spPr bwMode="auto">
          <a:xfrm>
            <a:off x="2905125" y="8583930"/>
            <a:ext cx="466725" cy="328930"/>
          </a:xfrm>
          <a:prstGeom prst="rect">
            <a:avLst/>
          </a:prstGeom>
          <a:solidFill>
            <a:srgbClr val="FFFFFF"/>
          </a:solidFill>
          <a:ln w="9525">
            <a:solidFill>
              <a:srgbClr val="000000"/>
            </a:solidFill>
            <a:miter lim="800000"/>
          </a:ln>
        </p:spPr>
        <p:txBody>
          <a:bodyPr rot="0" vert="horz" wrap="square" lIns="91440" tIns="45720" rIns="91440" bIns="45720" anchor="t" anchorCtr="0">
            <a:spAutoFit/>
          </a:bodyPr>
          <a:lstStyle/>
          <a:p>
            <a:pPr>
              <a:spcAft>
                <a:spcPts val="0"/>
              </a:spcAft>
            </a:pPr>
            <a:r>
              <a:rPr lang="en-US" sz="1600" b="1">
                <a:effectLst/>
                <a:latin typeface="Times New Roman" panose="02020603050405020304"/>
                <a:ea typeface="Times New Roman" panose="02020603050405020304"/>
              </a:rPr>
              <a:t>c</a:t>
            </a:r>
            <a:endParaRPr lang="en-US" sz="1200">
              <a:effectLst/>
              <a:latin typeface="Times New Roman" panose="02020603050405020304"/>
              <a:ea typeface="Times New Roman" panose="02020603050405020304"/>
            </a:endParaRPr>
          </a:p>
        </p:txBody>
      </p:sp>
      <p:sp>
        <p:nvSpPr>
          <p:cNvPr id="8" name="Rectangle 8"/>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endParaRPr kumimoji="0" lang="en-US"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p:txBody>
      </p:sp>
      <p:sp>
        <p:nvSpPr>
          <p:cNvPr id="9" name="Rectangle 10"/>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en-US"/>
          </a:p>
        </p:txBody>
      </p:sp>
      <p:sp>
        <p:nvSpPr>
          <p:cNvPr id="10" name="Rectangle 11"/>
          <p:cNvSpPr>
            <a:spLocks noChangeArrowheads="1"/>
          </p:cNvSpPr>
          <p:nvPr/>
        </p:nvSpPr>
        <p:spPr bwMode="auto">
          <a:xfrm>
            <a:off x="0" y="25527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endParaRPr kumimoji="0" lang="en-US"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p:txBody>
      </p:sp>
      <p:sp>
        <p:nvSpPr>
          <p:cNvPr id="11" name="Rectangle 12"/>
          <p:cNvSpPr>
            <a:spLocks noChangeArrowheads="1"/>
          </p:cNvSpPr>
          <p:nvPr/>
        </p:nvSpPr>
        <p:spPr bwMode="auto">
          <a:xfrm>
            <a:off x="0" y="53625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endParaRPr kumimoji="0" lang="en-US"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p:txBody>
      </p:sp>
      <p:sp>
        <p:nvSpPr>
          <p:cNvPr id="16" name="Rectangle 14"/>
          <p:cNvSpPr>
            <a:spLocks noChangeArrowheads="1"/>
          </p:cNvSpPr>
          <p:nvPr/>
        </p:nvSpPr>
        <p:spPr bwMode="auto">
          <a:xfrm>
            <a:off x="0" y="66103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endParaRPr kumimoji="0" lang="en-US"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p:txBody>
      </p:sp>
      <p:sp>
        <p:nvSpPr>
          <p:cNvPr id="6" name="Horizontal Scroll 5"/>
          <p:cNvSpPr/>
          <p:nvPr/>
        </p:nvSpPr>
        <p:spPr>
          <a:xfrm>
            <a:off x="838200" y="990600"/>
            <a:ext cx="7239000" cy="4800600"/>
          </a:xfrm>
          <a:prstGeom prst="horizontalScroll">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400" b="1" dirty="0">
                <a:solidFill>
                  <a:schemeClr val="tx1"/>
                </a:solidFill>
                <a:latin typeface="Arial" panose="020B0604020202020204" pitchFamily="34" charset="0"/>
                <a:cs typeface="Arial" panose="020B0604020202020204" pitchFamily="34" charset="0"/>
              </a:rPr>
              <a:t>GV phân chia nhóm, phát giấy A0 cho các nhóm, yêu cầu các nhóm thảo luận và đưa ra sơ đồ tư duy về đồ dùng điện trong gia đình. Thời gian là 8 phút.</a:t>
            </a:r>
            <a:endParaRPr lang="en-US" sz="2400" b="1" dirty="0">
              <a:solidFill>
                <a:schemeClr val="tx1"/>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138487" y="0"/>
            <a:ext cx="2286000" cy="523220"/>
          </a:xfrm>
          <a:prstGeom prst="rect">
            <a:avLst/>
          </a:prstGeom>
          <a:noFill/>
        </p:spPr>
        <p:txBody>
          <a:bodyPr wrap="square" rtlCol="0">
            <a:spAutoFit/>
          </a:bodyPr>
          <a:lstStyle/>
          <a:p>
            <a:r>
              <a:rPr lang="en-US" sz="2800" b="1" dirty="0" smtClean="0">
                <a:solidFill>
                  <a:srgbClr val="FF0000"/>
                </a:solidFill>
                <a:latin typeface="Arial" panose="020B0604020202020204" pitchFamily="34" charset="0"/>
                <a:cs typeface="Arial" panose="020B0604020202020204" pitchFamily="34" charset="0"/>
              </a:rPr>
              <a:t>LUYỆN TẬP</a:t>
            </a:r>
            <a:endParaRPr lang="en-US" sz="2800" b="1" dirty="0">
              <a:solidFill>
                <a:srgbClr val="FF0000"/>
              </a:solidFill>
              <a:latin typeface="Arial" panose="020B0604020202020204" pitchFamily="34" charset="0"/>
              <a:cs typeface="Arial" panose="020B0604020202020204" pitchFamily="34" charset="0"/>
            </a:endParaRPr>
          </a:p>
        </p:txBody>
      </p:sp>
      <p:sp>
        <p:nvSpPr>
          <p:cNvPr id="5" name="Rounded Rectangle 4"/>
          <p:cNvSpPr/>
          <p:nvPr/>
        </p:nvSpPr>
        <p:spPr>
          <a:xfrm>
            <a:off x="88135" y="381000"/>
            <a:ext cx="8979665" cy="6244055"/>
          </a:xfrm>
          <a:prstGeom prst="roundRect">
            <a:avLst/>
          </a:prstGeom>
          <a:solidFill>
            <a:schemeClr val="accent6">
              <a:lumMod val="20000"/>
              <a:lumOff val="80000"/>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400" b="1" dirty="0">
              <a:solidFill>
                <a:schemeClr val="tx1"/>
              </a:solidFill>
              <a:latin typeface="Arial" panose="020B0604020202020204" pitchFamily="34" charset="0"/>
              <a:cs typeface="Arial" panose="020B0604020202020204" pitchFamily="34" charset="0"/>
            </a:endParaRPr>
          </a:p>
        </p:txBody>
      </p:sp>
      <p:sp>
        <p:nvSpPr>
          <p:cNvPr id="2" name="Rectangle 5"/>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endParaRPr kumimoji="0" lang="en-US"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p:txBody>
      </p:sp>
      <p:sp>
        <p:nvSpPr>
          <p:cNvPr id="3" name="Rectangle 6"/>
          <p:cNvSpPr>
            <a:spLocks noChangeArrowheads="1"/>
          </p:cNvSpPr>
          <p:nvPr/>
        </p:nvSpPr>
        <p:spPr bwMode="auto">
          <a:xfrm>
            <a:off x="0" y="28860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endParaRPr kumimoji="0" lang="en-US"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p:txBody>
      </p:sp>
      <p:sp>
        <p:nvSpPr>
          <p:cNvPr id="15" name="Text Box 2"/>
          <p:cNvSpPr txBox="1">
            <a:spLocks noChangeArrowheads="1"/>
          </p:cNvSpPr>
          <p:nvPr/>
        </p:nvSpPr>
        <p:spPr bwMode="auto">
          <a:xfrm>
            <a:off x="2905125" y="8583930"/>
            <a:ext cx="466725" cy="328930"/>
          </a:xfrm>
          <a:prstGeom prst="rect">
            <a:avLst/>
          </a:prstGeom>
          <a:solidFill>
            <a:srgbClr val="FFFFFF"/>
          </a:solidFill>
          <a:ln w="9525">
            <a:solidFill>
              <a:srgbClr val="000000"/>
            </a:solidFill>
            <a:miter lim="800000"/>
          </a:ln>
        </p:spPr>
        <p:txBody>
          <a:bodyPr rot="0" vert="horz" wrap="square" lIns="91440" tIns="45720" rIns="91440" bIns="45720" anchor="t" anchorCtr="0">
            <a:spAutoFit/>
          </a:bodyPr>
          <a:lstStyle/>
          <a:p>
            <a:pPr>
              <a:spcAft>
                <a:spcPts val="0"/>
              </a:spcAft>
            </a:pPr>
            <a:r>
              <a:rPr lang="en-US" sz="1600" b="1">
                <a:effectLst/>
                <a:latin typeface="Times New Roman" panose="02020603050405020304"/>
                <a:ea typeface="Times New Roman" panose="02020603050405020304"/>
              </a:rPr>
              <a:t>c</a:t>
            </a:r>
            <a:endParaRPr lang="en-US" sz="1200">
              <a:effectLst/>
              <a:latin typeface="Times New Roman" panose="02020603050405020304"/>
              <a:ea typeface="Times New Roman" panose="02020603050405020304"/>
            </a:endParaRPr>
          </a:p>
        </p:txBody>
      </p:sp>
      <p:sp>
        <p:nvSpPr>
          <p:cNvPr id="8" name="Rectangle 8"/>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endParaRPr kumimoji="0" lang="en-US"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p:txBody>
      </p:sp>
      <p:sp>
        <p:nvSpPr>
          <p:cNvPr id="9" name="Rectangle 10"/>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en-US"/>
          </a:p>
        </p:txBody>
      </p:sp>
      <p:sp>
        <p:nvSpPr>
          <p:cNvPr id="10" name="Rectangle 11"/>
          <p:cNvSpPr>
            <a:spLocks noChangeArrowheads="1"/>
          </p:cNvSpPr>
          <p:nvPr/>
        </p:nvSpPr>
        <p:spPr bwMode="auto">
          <a:xfrm>
            <a:off x="0" y="25527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endParaRPr kumimoji="0" lang="en-US"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p:txBody>
      </p:sp>
      <p:sp>
        <p:nvSpPr>
          <p:cNvPr id="11" name="Rectangle 12"/>
          <p:cNvSpPr>
            <a:spLocks noChangeArrowheads="1"/>
          </p:cNvSpPr>
          <p:nvPr/>
        </p:nvSpPr>
        <p:spPr bwMode="auto">
          <a:xfrm>
            <a:off x="0" y="53625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endParaRPr kumimoji="0" lang="en-US"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p:txBody>
      </p:sp>
      <p:sp>
        <p:nvSpPr>
          <p:cNvPr id="16" name="Rectangle 14"/>
          <p:cNvSpPr>
            <a:spLocks noChangeArrowheads="1"/>
          </p:cNvSpPr>
          <p:nvPr/>
        </p:nvSpPr>
        <p:spPr bwMode="auto">
          <a:xfrm>
            <a:off x="0" y="66103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endParaRPr kumimoji="0" lang="en-US"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p:txBody>
      </p:sp>
      <p:pic>
        <p:nvPicPr>
          <p:cNvPr id="6" name="Picture 2" descr="image189"/>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501267" y="540663"/>
            <a:ext cx="8153400" cy="58775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grpId="0" nodeType="withEffect" nodePh="1">
                                  <p:stCondLst>
                                    <p:cond delay="0"/>
                                  </p:stCondLst>
                                  <p:endCondLst>
                                    <p:cond evt="begin" delay="0">
                                      <p:tn val="8"/>
                                    </p:cond>
                                  </p:end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par>
                                <p:cTn id="11" presetID="16" presetClass="entr" presetSubtype="21" fill="hold" grpId="0" nodeType="withEffect" nodePh="1">
                                  <p:stCondLst>
                                    <p:cond delay="0"/>
                                  </p:stCondLst>
                                  <p:endCondLst>
                                    <p:cond evt="begin" delay="0">
                                      <p:tn val="11"/>
                                    </p:cond>
                                  </p:endCondLst>
                                  <p:childTnLst>
                                    <p:set>
                                      <p:cBhvr>
                                        <p:cTn id="12" dur="1" fill="hold">
                                          <p:stCondLst>
                                            <p:cond delay="0"/>
                                          </p:stCondLst>
                                        </p:cTn>
                                        <p:tgtEl>
                                          <p:spTgt spid="9"/>
                                        </p:tgtEl>
                                        <p:attrNameLst>
                                          <p:attrName>style.visibility</p:attrName>
                                        </p:attrNameLst>
                                      </p:cBhvr>
                                      <p:to>
                                        <p:strVal val="visible"/>
                                      </p:to>
                                    </p:set>
                                    <p:animEffect transition="in" filter="barn(inVertical)">
                                      <p:cBhvr>
                                        <p:cTn id="13" dur="500"/>
                                        <p:tgtEl>
                                          <p:spTgt spid="9"/>
                                        </p:tgtEl>
                                      </p:cBhvr>
                                    </p:animEffect>
                                  </p:childTnLst>
                                </p:cTn>
                              </p:par>
                              <p:par>
                                <p:cTn id="14" presetID="16" presetClass="entr" presetSubtype="21" fill="hold" grpId="0" nodeType="withEffect" nodePh="1">
                                  <p:stCondLst>
                                    <p:cond delay="0"/>
                                  </p:stCondLst>
                                  <p:endCondLst>
                                    <p:cond evt="begin" delay="0">
                                      <p:tn val="14"/>
                                    </p:cond>
                                  </p:endCondLst>
                                  <p:childTnLst>
                                    <p:set>
                                      <p:cBhvr>
                                        <p:cTn id="15" dur="1" fill="hold">
                                          <p:stCondLst>
                                            <p:cond delay="0"/>
                                          </p:stCondLst>
                                        </p:cTn>
                                        <p:tgtEl>
                                          <p:spTgt spid="10"/>
                                        </p:tgtEl>
                                        <p:attrNameLst>
                                          <p:attrName>style.visibility</p:attrName>
                                        </p:attrNameLst>
                                      </p:cBhvr>
                                      <p:to>
                                        <p:strVal val="visible"/>
                                      </p:to>
                                    </p:set>
                                    <p:animEffect transition="in" filter="barn(inVertical)">
                                      <p:cBhvr>
                                        <p:cTn id="16" dur="500"/>
                                        <p:tgtEl>
                                          <p:spTgt spid="10"/>
                                        </p:tgtEl>
                                      </p:cBhvr>
                                    </p:animEffect>
                                  </p:childTnLst>
                                </p:cTn>
                              </p:par>
                              <p:par>
                                <p:cTn id="17" presetID="16" presetClass="entr" presetSubtype="21" fill="hold" grpId="0" nodeType="withEffect" nodePh="1">
                                  <p:stCondLst>
                                    <p:cond delay="0"/>
                                  </p:stCondLst>
                                  <p:endCondLst>
                                    <p:cond evt="begin" delay="0">
                                      <p:tn val="17"/>
                                    </p:cond>
                                  </p:endCondLst>
                                  <p:childTnLst>
                                    <p:set>
                                      <p:cBhvr>
                                        <p:cTn id="18" dur="1" fill="hold">
                                          <p:stCondLst>
                                            <p:cond delay="0"/>
                                          </p:stCondLst>
                                        </p:cTn>
                                        <p:tgtEl>
                                          <p:spTgt spid="11"/>
                                        </p:tgtEl>
                                        <p:attrNameLst>
                                          <p:attrName>style.visibility</p:attrName>
                                        </p:attrNameLst>
                                      </p:cBhvr>
                                      <p:to>
                                        <p:strVal val="visible"/>
                                      </p:to>
                                    </p:set>
                                    <p:animEffect transition="in" filter="barn(inVertical)">
                                      <p:cBhvr>
                                        <p:cTn id="19" dur="500"/>
                                        <p:tgtEl>
                                          <p:spTgt spid="11"/>
                                        </p:tgtEl>
                                      </p:cBhvr>
                                    </p:animEffect>
                                  </p:childTnLst>
                                </p:cTn>
                              </p:par>
                              <p:par>
                                <p:cTn id="20" presetID="16" presetClass="entr" presetSubtype="21" fill="hold" grpId="0" nodeType="withEffect" nodePh="1">
                                  <p:stCondLst>
                                    <p:cond delay="0"/>
                                  </p:stCondLst>
                                  <p:endCondLst>
                                    <p:cond evt="begin" delay="0">
                                      <p:tn val="20"/>
                                    </p:cond>
                                  </p:endCondLst>
                                  <p:childTnLst>
                                    <p:set>
                                      <p:cBhvr>
                                        <p:cTn id="21" dur="1" fill="hold">
                                          <p:stCondLst>
                                            <p:cond delay="0"/>
                                          </p:stCondLst>
                                        </p:cTn>
                                        <p:tgtEl>
                                          <p:spTgt spid="16"/>
                                        </p:tgtEl>
                                        <p:attrNameLst>
                                          <p:attrName>style.visibility</p:attrName>
                                        </p:attrNameLst>
                                      </p:cBhvr>
                                      <p:to>
                                        <p:strVal val="visible"/>
                                      </p:to>
                                    </p:set>
                                    <p:animEffect transition="in" filter="barn(inVertical)">
                                      <p:cBhvr>
                                        <p:cTn id="22" dur="500"/>
                                        <p:tgtEl>
                                          <p:spTgt spid="16"/>
                                        </p:tgtEl>
                                      </p:cBhvr>
                                    </p:animEffect>
                                  </p:childTnLst>
                                </p:cTn>
                              </p:par>
                              <p:par>
                                <p:cTn id="23" presetID="16" presetClass="entr" presetSubtype="21" fill="hold" nodeType="with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barn(inVertical)">
                                      <p:cBhvr>
                                        <p:cTn id="2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3" grpId="0"/>
      <p:bldP spid="9" grpId="0"/>
      <p:bldP spid="10" grpId="0"/>
      <p:bldP spid="11" grpId="0"/>
      <p:bldP spid="1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94822" y="134957"/>
            <a:ext cx="2286000" cy="523220"/>
          </a:xfrm>
          <a:prstGeom prst="rect">
            <a:avLst/>
          </a:prstGeom>
          <a:noFill/>
        </p:spPr>
        <p:txBody>
          <a:bodyPr wrap="square" rtlCol="0">
            <a:spAutoFit/>
          </a:bodyPr>
          <a:lstStyle/>
          <a:p>
            <a:r>
              <a:rPr lang="en-US" sz="2800" b="1" dirty="0" smtClean="0">
                <a:solidFill>
                  <a:srgbClr val="FF0000"/>
                </a:solidFill>
                <a:latin typeface="Arial" panose="020B0604020202020204" pitchFamily="34" charset="0"/>
                <a:cs typeface="Arial" panose="020B0604020202020204" pitchFamily="34" charset="0"/>
              </a:rPr>
              <a:t>VẬN DỤNG</a:t>
            </a:r>
            <a:endParaRPr lang="en-US" sz="2800" b="1" dirty="0">
              <a:solidFill>
                <a:srgbClr val="FF0000"/>
              </a:solidFill>
              <a:latin typeface="Arial" panose="020B0604020202020204" pitchFamily="34" charset="0"/>
              <a:cs typeface="Arial" panose="020B0604020202020204" pitchFamily="34" charset="0"/>
            </a:endParaRPr>
          </a:p>
        </p:txBody>
      </p:sp>
      <p:sp>
        <p:nvSpPr>
          <p:cNvPr id="5" name="Rounded Rectangle 4"/>
          <p:cNvSpPr/>
          <p:nvPr/>
        </p:nvSpPr>
        <p:spPr>
          <a:xfrm>
            <a:off x="304800" y="1371600"/>
            <a:ext cx="8686800" cy="2514600"/>
          </a:xfrm>
          <a:prstGeom prst="round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smtClean="0">
                <a:solidFill>
                  <a:srgbClr val="0000FF"/>
                </a:solidFill>
                <a:latin typeface="Arial" panose="020B0604020202020204" pitchFamily="34" charset="0"/>
                <a:cs typeface="Arial" panose="020B0604020202020204" pitchFamily="34" charset="0"/>
              </a:rPr>
              <a:t> </a:t>
            </a:r>
            <a:r>
              <a:rPr lang="en-US" sz="2400" b="1" dirty="0">
                <a:solidFill>
                  <a:srgbClr val="0000FF"/>
                </a:solidFill>
                <a:latin typeface="Arial" panose="020B0604020202020204" pitchFamily="34" charset="0"/>
                <a:cs typeface="Arial" panose="020B0604020202020204" pitchFamily="34" charset="0"/>
              </a:rPr>
              <a:t>1. </a:t>
            </a:r>
            <a:r>
              <a:rPr lang="nl-NL" sz="2400" b="1" dirty="0">
                <a:solidFill>
                  <a:srgbClr val="0000FF"/>
                </a:solidFill>
                <a:latin typeface="Arial" panose="020B0604020202020204" pitchFamily="34" charset="0"/>
                <a:cs typeface="Arial" panose="020B0604020202020204" pitchFamily="34" charset="0"/>
              </a:rPr>
              <a:t>L</a:t>
            </a:r>
            <a:r>
              <a:rPr lang="nl-NL" sz="2400" b="1" dirty="0" smtClean="0">
                <a:solidFill>
                  <a:srgbClr val="0000FF"/>
                </a:solidFill>
                <a:latin typeface="Arial" panose="020B0604020202020204" pitchFamily="34" charset="0"/>
                <a:cs typeface="Arial" panose="020B0604020202020204" pitchFamily="34" charset="0"/>
              </a:rPr>
              <a:t>iệt </a:t>
            </a:r>
            <a:r>
              <a:rPr lang="nl-NL" sz="2400" b="1" dirty="0">
                <a:solidFill>
                  <a:srgbClr val="0000FF"/>
                </a:solidFill>
                <a:latin typeface="Arial" panose="020B0604020202020204" pitchFamily="34" charset="0"/>
                <a:cs typeface="Arial" panose="020B0604020202020204" pitchFamily="34" charset="0"/>
              </a:rPr>
              <a:t>kê </a:t>
            </a:r>
            <a:r>
              <a:rPr lang="en-US" sz="2400" b="1" dirty="0" err="1">
                <a:solidFill>
                  <a:srgbClr val="0000FF"/>
                </a:solidFill>
                <a:latin typeface="Arial" panose="020B0604020202020204" pitchFamily="34" charset="0"/>
                <a:cs typeface="Arial" panose="020B0604020202020204" pitchFamily="34" charset="0"/>
              </a:rPr>
              <a:t>một</a:t>
            </a:r>
            <a:r>
              <a:rPr lang="en-US" sz="2400" b="1" dirty="0">
                <a:solidFill>
                  <a:srgbClr val="0000FF"/>
                </a:solidFill>
                <a:latin typeface="Arial" panose="020B0604020202020204" pitchFamily="34" charset="0"/>
                <a:cs typeface="Arial" panose="020B0604020202020204" pitchFamily="34" charset="0"/>
              </a:rPr>
              <a:t> </a:t>
            </a:r>
            <a:r>
              <a:rPr lang="en-US" sz="2400" b="1" dirty="0" err="1">
                <a:solidFill>
                  <a:srgbClr val="0000FF"/>
                </a:solidFill>
                <a:latin typeface="Arial" panose="020B0604020202020204" pitchFamily="34" charset="0"/>
                <a:cs typeface="Arial" panose="020B0604020202020204" pitchFamily="34" charset="0"/>
              </a:rPr>
              <a:t>số</a:t>
            </a:r>
            <a:r>
              <a:rPr lang="en-US" sz="2400" b="1" dirty="0">
                <a:solidFill>
                  <a:srgbClr val="0000FF"/>
                </a:solidFill>
                <a:latin typeface="Arial" panose="020B0604020202020204" pitchFamily="34" charset="0"/>
                <a:cs typeface="Arial" panose="020B0604020202020204" pitchFamily="34" charset="0"/>
              </a:rPr>
              <a:t> </a:t>
            </a:r>
            <a:r>
              <a:rPr lang="en-US" sz="2400" b="1" dirty="0" err="1">
                <a:solidFill>
                  <a:srgbClr val="0000FF"/>
                </a:solidFill>
                <a:latin typeface="Arial" panose="020B0604020202020204" pitchFamily="34" charset="0"/>
                <a:cs typeface="Arial" panose="020B0604020202020204" pitchFamily="34" charset="0"/>
              </a:rPr>
              <a:t>đồ</a:t>
            </a:r>
            <a:r>
              <a:rPr lang="en-US" sz="2400" b="1" dirty="0">
                <a:solidFill>
                  <a:srgbClr val="0000FF"/>
                </a:solidFill>
                <a:latin typeface="Arial" panose="020B0604020202020204" pitchFamily="34" charset="0"/>
                <a:cs typeface="Arial" panose="020B0604020202020204" pitchFamily="34" charset="0"/>
              </a:rPr>
              <a:t> </a:t>
            </a:r>
            <a:r>
              <a:rPr lang="en-US" sz="2400" b="1" dirty="0" err="1">
                <a:solidFill>
                  <a:srgbClr val="0000FF"/>
                </a:solidFill>
                <a:latin typeface="Arial" panose="020B0604020202020204" pitchFamily="34" charset="0"/>
                <a:cs typeface="Arial" panose="020B0604020202020204" pitchFamily="34" charset="0"/>
              </a:rPr>
              <a:t>dùng</a:t>
            </a:r>
            <a:r>
              <a:rPr lang="en-US" sz="2400" b="1" dirty="0">
                <a:solidFill>
                  <a:srgbClr val="0000FF"/>
                </a:solidFill>
                <a:latin typeface="Arial" panose="020B0604020202020204" pitchFamily="34" charset="0"/>
                <a:cs typeface="Arial" panose="020B0604020202020204" pitchFamily="34" charset="0"/>
              </a:rPr>
              <a:t> </a:t>
            </a:r>
            <a:r>
              <a:rPr lang="en-US" sz="2400" b="1" dirty="0" err="1">
                <a:solidFill>
                  <a:srgbClr val="0000FF"/>
                </a:solidFill>
                <a:latin typeface="Arial" panose="020B0604020202020204" pitchFamily="34" charset="0"/>
                <a:cs typeface="Arial" panose="020B0604020202020204" pitchFamily="34" charset="0"/>
              </a:rPr>
              <a:t>điện</a:t>
            </a:r>
            <a:r>
              <a:rPr lang="en-US" sz="2400" b="1" dirty="0">
                <a:solidFill>
                  <a:srgbClr val="0000FF"/>
                </a:solidFill>
                <a:latin typeface="Arial" panose="020B0604020202020204" pitchFamily="34" charset="0"/>
                <a:cs typeface="Arial" panose="020B0604020202020204" pitchFamily="34" charset="0"/>
              </a:rPr>
              <a:t> </a:t>
            </a:r>
            <a:r>
              <a:rPr lang="en-US" sz="2400" b="1" dirty="0" err="1">
                <a:solidFill>
                  <a:srgbClr val="0000FF"/>
                </a:solidFill>
                <a:latin typeface="Arial" panose="020B0604020202020204" pitchFamily="34" charset="0"/>
                <a:cs typeface="Arial" panose="020B0604020202020204" pitchFamily="34" charset="0"/>
              </a:rPr>
              <a:t>được</a:t>
            </a:r>
            <a:r>
              <a:rPr lang="en-US" sz="2400" b="1" dirty="0">
                <a:solidFill>
                  <a:srgbClr val="0000FF"/>
                </a:solidFill>
                <a:latin typeface="Arial" panose="020B0604020202020204" pitchFamily="34" charset="0"/>
                <a:cs typeface="Arial" panose="020B0604020202020204" pitchFamily="34" charset="0"/>
              </a:rPr>
              <a:t> </a:t>
            </a:r>
            <a:r>
              <a:rPr lang="en-US" sz="2400" b="1" dirty="0" err="1">
                <a:solidFill>
                  <a:srgbClr val="0000FF"/>
                </a:solidFill>
                <a:latin typeface="Arial" panose="020B0604020202020204" pitchFamily="34" charset="0"/>
                <a:cs typeface="Arial" panose="020B0604020202020204" pitchFamily="34" charset="0"/>
              </a:rPr>
              <a:t>sử</a:t>
            </a:r>
            <a:r>
              <a:rPr lang="en-US" sz="2400" b="1" dirty="0">
                <a:solidFill>
                  <a:srgbClr val="0000FF"/>
                </a:solidFill>
                <a:latin typeface="Arial" panose="020B0604020202020204" pitchFamily="34" charset="0"/>
                <a:cs typeface="Arial" panose="020B0604020202020204" pitchFamily="34" charset="0"/>
              </a:rPr>
              <a:t> </a:t>
            </a:r>
            <a:r>
              <a:rPr lang="en-US" sz="2400" b="1" dirty="0" err="1">
                <a:solidFill>
                  <a:srgbClr val="0000FF"/>
                </a:solidFill>
                <a:latin typeface="Arial" panose="020B0604020202020204" pitchFamily="34" charset="0"/>
                <a:cs typeface="Arial" panose="020B0604020202020204" pitchFamily="34" charset="0"/>
              </a:rPr>
              <a:t>dụng</a:t>
            </a:r>
            <a:r>
              <a:rPr lang="en-US" sz="2400" b="1" dirty="0">
                <a:solidFill>
                  <a:srgbClr val="0000FF"/>
                </a:solidFill>
                <a:latin typeface="Arial" panose="020B0604020202020204" pitchFamily="34" charset="0"/>
                <a:cs typeface="Arial" panose="020B0604020202020204" pitchFamily="34" charset="0"/>
              </a:rPr>
              <a:t> </a:t>
            </a:r>
            <a:r>
              <a:rPr lang="en-US" sz="2400" b="1" dirty="0" err="1">
                <a:solidFill>
                  <a:srgbClr val="0000FF"/>
                </a:solidFill>
                <a:latin typeface="Arial" panose="020B0604020202020204" pitchFamily="34" charset="0"/>
                <a:cs typeface="Arial" panose="020B0604020202020204" pitchFamily="34" charset="0"/>
              </a:rPr>
              <a:t>trong</a:t>
            </a:r>
            <a:r>
              <a:rPr lang="en-US" sz="2400" b="1" dirty="0">
                <a:solidFill>
                  <a:srgbClr val="0000FF"/>
                </a:solidFill>
                <a:latin typeface="Arial" panose="020B0604020202020204" pitchFamily="34" charset="0"/>
                <a:cs typeface="Arial" panose="020B0604020202020204" pitchFamily="34" charset="0"/>
              </a:rPr>
              <a:t> </a:t>
            </a:r>
            <a:r>
              <a:rPr lang="en-US" sz="2400" b="1" dirty="0" err="1">
                <a:solidFill>
                  <a:srgbClr val="0000FF"/>
                </a:solidFill>
                <a:latin typeface="Arial" panose="020B0604020202020204" pitchFamily="34" charset="0"/>
                <a:cs typeface="Arial" panose="020B0604020202020204" pitchFamily="34" charset="0"/>
              </a:rPr>
              <a:t>gia</a:t>
            </a:r>
            <a:r>
              <a:rPr lang="en-US" sz="2400" b="1" dirty="0">
                <a:solidFill>
                  <a:srgbClr val="0000FF"/>
                </a:solidFill>
                <a:latin typeface="Arial" panose="020B0604020202020204" pitchFamily="34" charset="0"/>
                <a:cs typeface="Arial" panose="020B0604020202020204" pitchFamily="34" charset="0"/>
              </a:rPr>
              <a:t> </a:t>
            </a:r>
            <a:r>
              <a:rPr lang="en-US" sz="2400" b="1" dirty="0" err="1">
                <a:solidFill>
                  <a:srgbClr val="0000FF"/>
                </a:solidFill>
                <a:latin typeface="Arial" panose="020B0604020202020204" pitchFamily="34" charset="0"/>
                <a:cs typeface="Arial" panose="020B0604020202020204" pitchFamily="34" charset="0"/>
              </a:rPr>
              <a:t>đình</a:t>
            </a:r>
            <a:r>
              <a:rPr lang="en-US" sz="2400" b="1" dirty="0">
                <a:solidFill>
                  <a:srgbClr val="0000FF"/>
                </a:solidFill>
                <a:latin typeface="Arial" panose="020B0604020202020204" pitchFamily="34" charset="0"/>
                <a:cs typeface="Arial" panose="020B0604020202020204" pitchFamily="34" charset="0"/>
              </a:rPr>
              <a:t> </a:t>
            </a:r>
            <a:r>
              <a:rPr lang="en-US" sz="2400" b="1" dirty="0" err="1">
                <a:solidFill>
                  <a:srgbClr val="0000FF"/>
                </a:solidFill>
                <a:latin typeface="Arial" panose="020B0604020202020204" pitchFamily="34" charset="0"/>
                <a:cs typeface="Arial" panose="020B0604020202020204" pitchFamily="34" charset="0"/>
              </a:rPr>
              <a:t>và</a:t>
            </a:r>
            <a:r>
              <a:rPr lang="en-US" sz="2400" b="1" dirty="0">
                <a:solidFill>
                  <a:srgbClr val="0000FF"/>
                </a:solidFill>
                <a:latin typeface="Arial" panose="020B0604020202020204" pitchFamily="34" charset="0"/>
                <a:cs typeface="Arial" panose="020B0604020202020204" pitchFamily="34" charset="0"/>
              </a:rPr>
              <a:t> </a:t>
            </a:r>
            <a:r>
              <a:rPr lang="en-US" sz="2400" b="1" dirty="0" err="1">
                <a:solidFill>
                  <a:srgbClr val="0000FF"/>
                </a:solidFill>
                <a:latin typeface="Arial" panose="020B0604020202020204" pitchFamily="34" charset="0"/>
                <a:cs typeface="Arial" panose="020B0604020202020204" pitchFamily="34" charset="0"/>
              </a:rPr>
              <a:t>đề</a:t>
            </a:r>
            <a:r>
              <a:rPr lang="en-US" sz="2400" b="1" dirty="0">
                <a:solidFill>
                  <a:srgbClr val="0000FF"/>
                </a:solidFill>
                <a:latin typeface="Arial" panose="020B0604020202020204" pitchFamily="34" charset="0"/>
                <a:cs typeface="Arial" panose="020B0604020202020204" pitchFamily="34" charset="0"/>
              </a:rPr>
              <a:t> </a:t>
            </a:r>
            <a:r>
              <a:rPr lang="en-US" sz="2400" b="1" dirty="0" err="1">
                <a:solidFill>
                  <a:srgbClr val="0000FF"/>
                </a:solidFill>
                <a:latin typeface="Arial" panose="020B0604020202020204" pitchFamily="34" charset="0"/>
                <a:cs typeface="Arial" panose="020B0604020202020204" pitchFamily="34" charset="0"/>
              </a:rPr>
              <a:t>xuất</a:t>
            </a:r>
            <a:r>
              <a:rPr lang="en-US" sz="2400" b="1" dirty="0">
                <a:solidFill>
                  <a:srgbClr val="0000FF"/>
                </a:solidFill>
                <a:latin typeface="Arial" panose="020B0604020202020204" pitchFamily="34" charset="0"/>
                <a:cs typeface="Arial" panose="020B0604020202020204" pitchFamily="34" charset="0"/>
              </a:rPr>
              <a:t> </a:t>
            </a:r>
            <a:r>
              <a:rPr lang="en-US" sz="2400" b="1" dirty="0" err="1">
                <a:solidFill>
                  <a:srgbClr val="0000FF"/>
                </a:solidFill>
                <a:latin typeface="Arial" panose="020B0604020202020204" pitchFamily="34" charset="0"/>
                <a:cs typeface="Arial" panose="020B0604020202020204" pitchFamily="34" charset="0"/>
              </a:rPr>
              <a:t>biện</a:t>
            </a:r>
            <a:r>
              <a:rPr lang="en-US" sz="2400" b="1" dirty="0">
                <a:solidFill>
                  <a:srgbClr val="0000FF"/>
                </a:solidFill>
                <a:latin typeface="Arial" panose="020B0604020202020204" pitchFamily="34" charset="0"/>
                <a:cs typeface="Arial" panose="020B0604020202020204" pitchFamily="34" charset="0"/>
              </a:rPr>
              <a:t> </a:t>
            </a:r>
            <a:r>
              <a:rPr lang="en-US" sz="2400" b="1" dirty="0" err="1">
                <a:solidFill>
                  <a:srgbClr val="0000FF"/>
                </a:solidFill>
                <a:latin typeface="Arial" panose="020B0604020202020204" pitchFamily="34" charset="0"/>
                <a:cs typeface="Arial" panose="020B0604020202020204" pitchFamily="34" charset="0"/>
              </a:rPr>
              <a:t>pháp</a:t>
            </a:r>
            <a:r>
              <a:rPr lang="en-US" sz="2400" b="1" dirty="0">
                <a:solidFill>
                  <a:srgbClr val="0000FF"/>
                </a:solidFill>
                <a:latin typeface="Arial" panose="020B0604020202020204" pitchFamily="34" charset="0"/>
                <a:cs typeface="Arial" panose="020B0604020202020204" pitchFamily="34" charset="0"/>
              </a:rPr>
              <a:t> </a:t>
            </a:r>
            <a:r>
              <a:rPr lang="en-US" sz="2400" b="1" dirty="0" err="1">
                <a:solidFill>
                  <a:srgbClr val="0000FF"/>
                </a:solidFill>
                <a:latin typeface="Arial" panose="020B0604020202020204" pitchFamily="34" charset="0"/>
                <a:cs typeface="Arial" panose="020B0604020202020204" pitchFamily="34" charset="0"/>
              </a:rPr>
              <a:t>sử</a:t>
            </a:r>
            <a:r>
              <a:rPr lang="en-US" sz="2400" b="1" dirty="0">
                <a:solidFill>
                  <a:srgbClr val="0000FF"/>
                </a:solidFill>
                <a:latin typeface="Arial" panose="020B0604020202020204" pitchFamily="34" charset="0"/>
                <a:cs typeface="Arial" panose="020B0604020202020204" pitchFamily="34" charset="0"/>
              </a:rPr>
              <a:t> </a:t>
            </a:r>
            <a:r>
              <a:rPr lang="en-US" sz="2400" b="1" dirty="0" err="1">
                <a:solidFill>
                  <a:srgbClr val="0000FF"/>
                </a:solidFill>
                <a:latin typeface="Arial" panose="020B0604020202020204" pitchFamily="34" charset="0"/>
                <a:cs typeface="Arial" panose="020B0604020202020204" pitchFamily="34" charset="0"/>
              </a:rPr>
              <a:t>dụng</a:t>
            </a:r>
            <a:r>
              <a:rPr lang="en-US" sz="2400" b="1" dirty="0">
                <a:solidFill>
                  <a:srgbClr val="0000FF"/>
                </a:solidFill>
                <a:latin typeface="Arial" panose="020B0604020202020204" pitchFamily="34" charset="0"/>
                <a:cs typeface="Arial" panose="020B0604020202020204" pitchFamily="34" charset="0"/>
              </a:rPr>
              <a:t> </a:t>
            </a:r>
            <a:r>
              <a:rPr lang="en-US" sz="2400" b="1" dirty="0" err="1">
                <a:solidFill>
                  <a:srgbClr val="0000FF"/>
                </a:solidFill>
                <a:latin typeface="Arial" panose="020B0604020202020204" pitchFamily="34" charset="0"/>
                <a:cs typeface="Arial" panose="020B0604020202020204" pitchFamily="34" charset="0"/>
              </a:rPr>
              <a:t>các</a:t>
            </a:r>
            <a:r>
              <a:rPr lang="en-US" sz="2400" b="1" dirty="0">
                <a:solidFill>
                  <a:srgbClr val="0000FF"/>
                </a:solidFill>
                <a:latin typeface="Arial" panose="020B0604020202020204" pitchFamily="34" charset="0"/>
                <a:cs typeface="Arial" panose="020B0604020202020204" pitchFamily="34" charset="0"/>
              </a:rPr>
              <a:t> </a:t>
            </a:r>
            <a:r>
              <a:rPr lang="en-US" sz="2400" b="1" dirty="0" err="1">
                <a:solidFill>
                  <a:srgbClr val="0000FF"/>
                </a:solidFill>
                <a:latin typeface="Arial" panose="020B0604020202020204" pitchFamily="34" charset="0"/>
                <a:cs typeface="Arial" panose="020B0604020202020204" pitchFamily="34" charset="0"/>
              </a:rPr>
              <a:t>đồ</a:t>
            </a:r>
            <a:r>
              <a:rPr lang="en-US" sz="2400" b="1" dirty="0">
                <a:solidFill>
                  <a:srgbClr val="0000FF"/>
                </a:solidFill>
                <a:latin typeface="Arial" panose="020B0604020202020204" pitchFamily="34" charset="0"/>
                <a:cs typeface="Arial" panose="020B0604020202020204" pitchFamily="34" charset="0"/>
              </a:rPr>
              <a:t> </a:t>
            </a:r>
            <a:r>
              <a:rPr lang="en-US" sz="2400" b="1" dirty="0" err="1">
                <a:solidFill>
                  <a:srgbClr val="0000FF"/>
                </a:solidFill>
                <a:latin typeface="Arial" panose="020B0604020202020204" pitchFamily="34" charset="0"/>
                <a:cs typeface="Arial" panose="020B0604020202020204" pitchFamily="34" charset="0"/>
              </a:rPr>
              <a:t>dùng</a:t>
            </a:r>
            <a:r>
              <a:rPr lang="en-US" sz="2400" b="1" dirty="0">
                <a:solidFill>
                  <a:srgbClr val="0000FF"/>
                </a:solidFill>
                <a:latin typeface="Arial" panose="020B0604020202020204" pitchFamily="34" charset="0"/>
                <a:cs typeface="Arial" panose="020B0604020202020204" pitchFamily="34" charset="0"/>
              </a:rPr>
              <a:t> </a:t>
            </a:r>
            <a:r>
              <a:rPr lang="en-US" sz="2400" b="1" dirty="0" err="1">
                <a:solidFill>
                  <a:srgbClr val="0000FF"/>
                </a:solidFill>
                <a:latin typeface="Arial" panose="020B0604020202020204" pitchFamily="34" charset="0"/>
                <a:cs typeface="Arial" panose="020B0604020202020204" pitchFamily="34" charset="0"/>
              </a:rPr>
              <a:t>điện</a:t>
            </a:r>
            <a:r>
              <a:rPr lang="en-US" sz="2400" b="1" dirty="0">
                <a:solidFill>
                  <a:srgbClr val="0000FF"/>
                </a:solidFill>
                <a:latin typeface="Arial" panose="020B0604020202020204" pitchFamily="34" charset="0"/>
                <a:cs typeface="Arial" panose="020B0604020202020204" pitchFamily="34" charset="0"/>
              </a:rPr>
              <a:t> an </a:t>
            </a:r>
            <a:r>
              <a:rPr lang="en-US" sz="2400" b="1" dirty="0" err="1">
                <a:solidFill>
                  <a:srgbClr val="0000FF"/>
                </a:solidFill>
                <a:latin typeface="Arial" panose="020B0604020202020204" pitchFamily="34" charset="0"/>
                <a:cs typeface="Arial" panose="020B0604020202020204" pitchFamily="34" charset="0"/>
              </a:rPr>
              <a:t>toàn</a:t>
            </a:r>
            <a:r>
              <a:rPr lang="en-US" sz="2400" b="1" dirty="0">
                <a:solidFill>
                  <a:srgbClr val="0000FF"/>
                </a:solidFill>
                <a:latin typeface="Arial" panose="020B0604020202020204" pitchFamily="34" charset="0"/>
                <a:cs typeface="Arial" panose="020B0604020202020204" pitchFamily="34" charset="0"/>
              </a:rPr>
              <a:t>, </a:t>
            </a:r>
            <a:r>
              <a:rPr lang="en-US" sz="2400" b="1" dirty="0" err="1">
                <a:solidFill>
                  <a:srgbClr val="0000FF"/>
                </a:solidFill>
                <a:latin typeface="Arial" panose="020B0604020202020204" pitchFamily="34" charset="0"/>
                <a:cs typeface="Arial" panose="020B0604020202020204" pitchFamily="34" charset="0"/>
              </a:rPr>
              <a:t>tiết</a:t>
            </a:r>
            <a:r>
              <a:rPr lang="en-US" sz="2400" b="1" dirty="0">
                <a:solidFill>
                  <a:srgbClr val="0000FF"/>
                </a:solidFill>
                <a:latin typeface="Arial" panose="020B0604020202020204" pitchFamily="34" charset="0"/>
                <a:cs typeface="Arial" panose="020B0604020202020204" pitchFamily="34" charset="0"/>
              </a:rPr>
              <a:t> </a:t>
            </a:r>
            <a:r>
              <a:rPr lang="en-US" sz="2400" b="1" dirty="0" err="1">
                <a:solidFill>
                  <a:srgbClr val="0000FF"/>
                </a:solidFill>
                <a:latin typeface="Arial" panose="020B0604020202020204" pitchFamily="34" charset="0"/>
                <a:cs typeface="Arial" panose="020B0604020202020204" pitchFamily="34" charset="0"/>
              </a:rPr>
              <a:t>kiệm</a:t>
            </a:r>
            <a:r>
              <a:rPr lang="en-US" sz="2400" b="1" dirty="0">
                <a:solidFill>
                  <a:srgbClr val="0000FF"/>
                </a:solidFill>
                <a:latin typeface="Arial" panose="020B0604020202020204" pitchFamily="34" charset="0"/>
                <a:cs typeface="Arial" panose="020B0604020202020204" pitchFamily="34" charset="0"/>
              </a:rPr>
              <a:t> </a:t>
            </a:r>
            <a:r>
              <a:rPr lang="en-US" sz="2400" b="1" dirty="0" err="1">
                <a:solidFill>
                  <a:srgbClr val="0000FF"/>
                </a:solidFill>
                <a:latin typeface="Arial" panose="020B0604020202020204" pitchFamily="34" charset="0"/>
                <a:cs typeface="Arial" panose="020B0604020202020204" pitchFamily="34" charset="0"/>
              </a:rPr>
              <a:t>và</a:t>
            </a:r>
            <a:r>
              <a:rPr lang="en-US" sz="2400" b="1" dirty="0">
                <a:solidFill>
                  <a:srgbClr val="0000FF"/>
                </a:solidFill>
                <a:latin typeface="Arial" panose="020B0604020202020204" pitchFamily="34" charset="0"/>
                <a:cs typeface="Arial" panose="020B0604020202020204" pitchFamily="34" charset="0"/>
              </a:rPr>
              <a:t> </a:t>
            </a:r>
            <a:r>
              <a:rPr lang="en-US" sz="2400" b="1" dirty="0" err="1">
                <a:solidFill>
                  <a:srgbClr val="0000FF"/>
                </a:solidFill>
                <a:latin typeface="Arial" panose="020B0604020202020204" pitchFamily="34" charset="0"/>
                <a:cs typeface="Arial" panose="020B0604020202020204" pitchFamily="34" charset="0"/>
              </a:rPr>
              <a:t>hiệu</a:t>
            </a:r>
            <a:r>
              <a:rPr lang="en-US" sz="2400" b="1" dirty="0">
                <a:solidFill>
                  <a:srgbClr val="0000FF"/>
                </a:solidFill>
                <a:latin typeface="Arial" panose="020B0604020202020204" pitchFamily="34" charset="0"/>
                <a:cs typeface="Arial" panose="020B0604020202020204" pitchFamily="34" charset="0"/>
              </a:rPr>
              <a:t> </a:t>
            </a:r>
            <a:r>
              <a:rPr lang="en-US" sz="2400" b="1" dirty="0" err="1" smtClean="0">
                <a:solidFill>
                  <a:srgbClr val="0000FF"/>
                </a:solidFill>
                <a:latin typeface="Arial" panose="020B0604020202020204" pitchFamily="34" charset="0"/>
                <a:cs typeface="Arial" panose="020B0604020202020204" pitchFamily="34" charset="0"/>
              </a:rPr>
              <a:t>quả</a:t>
            </a:r>
            <a:endParaRPr lang="en-US" sz="2400" b="1" dirty="0" smtClean="0">
              <a:solidFill>
                <a:srgbClr val="0000FF"/>
              </a:solidFill>
              <a:latin typeface="Arial" panose="020B0604020202020204" pitchFamily="34" charset="0"/>
              <a:cs typeface="Arial" panose="020B0604020202020204" pitchFamily="34" charset="0"/>
            </a:endParaRPr>
          </a:p>
          <a:p>
            <a:r>
              <a:rPr lang="vi-VN" sz="2400" b="1" dirty="0" smtClean="0">
                <a:solidFill>
                  <a:srgbClr val="0000FF"/>
                </a:solidFill>
                <a:latin typeface="Arial" panose="020B0604020202020204" pitchFamily="34" charset="0"/>
                <a:cs typeface="Arial" panose="020B0604020202020204" pitchFamily="34" charset="0"/>
              </a:rPr>
              <a:t>Ghi </a:t>
            </a:r>
            <a:r>
              <a:rPr lang="vi-VN" sz="2400" b="1" dirty="0">
                <a:solidFill>
                  <a:srgbClr val="0000FF"/>
                </a:solidFill>
                <a:latin typeface="Arial" panose="020B0604020202020204" pitchFamily="34" charset="0"/>
                <a:cs typeface="Arial" panose="020B0604020202020204" pitchFamily="34" charset="0"/>
              </a:rPr>
              <a:t>trên giấy A4. Giờ sau nộp lại cho GV.</a:t>
            </a:r>
            <a:endParaRPr lang="vi-VN" sz="2400" b="1" dirty="0">
              <a:solidFill>
                <a:srgbClr val="0000FF"/>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906</Words>
  <Application>WPS Presentation</Application>
  <PresentationFormat>On-screen Show (4:3)</PresentationFormat>
  <Paragraphs>35</Paragraphs>
  <Slides>6</Slides>
  <Notes>0</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6</vt:i4>
      </vt:variant>
    </vt:vector>
  </HeadingPairs>
  <TitlesOfParts>
    <vt:vector size="15" baseType="lpstr">
      <vt:lpstr>Arial</vt:lpstr>
      <vt:lpstr>SimSun</vt:lpstr>
      <vt:lpstr>Wingdings</vt:lpstr>
      <vt:lpstr>Times New Roman</vt:lpstr>
      <vt:lpstr>Times New Roman</vt:lpstr>
      <vt:lpstr>Calibri</vt:lpstr>
      <vt:lpstr>Microsoft YaHei</vt:lpstr>
      <vt:lpstr>Arial Unicode MS</vt:lpstr>
      <vt:lpstr>Office Theme</vt:lpstr>
      <vt:lpstr>PowerPoint 演示文稿</vt:lpstr>
      <vt:lpstr>PowerPoint 演示文稿</vt:lpstr>
      <vt:lpstr>PowerPoint 演示文稿</vt:lpstr>
      <vt:lpstr>PowerPoint 演示文稿</vt:lpstr>
      <vt:lpstr>PowerPoint 演示文稿</vt:lpstr>
      <vt:lpstr>PowerPoint 演示文稿</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PC</cp:lastModifiedBy>
  <cp:revision>170</cp:revision>
  <dcterms:created xsi:type="dcterms:W3CDTF">2021-07-12T08:18:00Z</dcterms:created>
  <dcterms:modified xsi:type="dcterms:W3CDTF">2022-08-13T12:49:52Z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1A3CC956B1DA46728B7DDFAD57A79E6E</vt:lpwstr>
  </property>
  <property fmtid="{D5CDD505-2E9C-101B-9397-08002B2CF9AE}" pid="3" name="KSOProductBuildVer">
    <vt:lpwstr>1033-11.2.0.11254</vt:lpwstr>
  </property>
</Properties>
</file>